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F2556C-FEE6-5BFE-4B9F-BE15CC7B7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50E62BE-0194-21DC-8E28-21304662F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948CBD-ADDA-68E9-5FF4-E50725D17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9CF0F1-4D4A-568A-0F8F-065D67D18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55BBF3-D164-59B0-3361-DB7697D52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301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F7C0EA-367E-D79F-3D5D-B3DCA7A1C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552709-3FD6-2FA7-714F-0DF79398B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75D57B-0F36-1D40-78E0-B59DF6C4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54E0EC-04BC-9EC7-A478-A9576117D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4397F9-34B2-5DE4-E54A-E8D2247F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20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E7F0693-8844-B760-C7E8-EA9D9E39BC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8A7854C-31F2-28A4-BBE8-DEE9111C3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508A65-88DE-AA81-6646-7546CDC2C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4CE4EA-453A-E0E4-8045-141F7DC9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266A86-7BC2-6210-F246-39CD9AB9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322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2369F-4B0A-FAE9-9F5F-4A6D1F2C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08E379-F458-2B65-17E3-A1799CC8A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0C27E0-A038-400B-EA8D-CE996E97C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D52A85-E261-8F61-4893-93960744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6C3417-BF2B-BE57-DA72-2ABECE7E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31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F1C921-D0B4-75C7-B785-CB32D4E3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0F2631-2C6E-52CD-8FAF-3C126F4A7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C02DB5-822A-5870-6322-B3B49293D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170AB9-2EAF-0614-97F6-E366126D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64C75C-232B-CB50-02F2-7D2ACC898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83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39DB3B-E5A0-A390-2C8C-ECC7B76E7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DEBACC-5EC1-F953-9411-72A28B716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2BAACD-12C3-0F38-0934-56AE4653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FDFE43-4153-FDEB-F605-035D10E47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BE53F5-CF4B-0276-0DD6-14E1CA1F7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17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351E55-61FD-FCA7-CED4-0D305516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50DCB3-8C67-8A56-DD1D-20F5D8FB1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1BA3FD-ADEE-5126-EB37-11121E682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6F1C69-05EB-AAD6-3207-A1B0375F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52E727-90AF-F3BE-CE8B-31CFC229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322E1E-E04D-854A-F683-84464142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93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EE4806-1A8F-1F6A-95C7-5720A62A4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335754-5E61-7752-A6F5-C0B299C98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D066A0-2C36-1D01-4704-A6EAFE07C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F84311D-4DDF-C50E-1B95-D05707BC0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37BE4EF-F96F-E0B0-3258-92141D4C6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ED4C5FA-B658-D944-5329-6269BF20D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AA908BE-F366-0B73-19AF-CFE571DB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46898C2-0166-5EBC-B57D-2387747B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95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70329A-EBD0-6496-CF40-7BDE49B6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D3197B9-6E8D-FB86-1240-9E2A789A1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0E4FF14-D428-4A69-B945-308846D24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9D3870-7FAB-975F-6AF8-EB7343E9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579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583CEF-CF55-4280-7B51-7AE2970A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A01F9C3-1AAA-D1CE-A0C5-AC29393BB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2EFF59-3923-B5DC-DB0A-EE51B4F7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4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0A3039-7627-B4ED-67D0-41EB1A24F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FA3C89-0B0A-1F5E-4396-D08D8B92B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E7EF7E-F79D-FE43-1ABF-F912A28A4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6A69B6-BE35-3FCD-4199-A2AA3838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59AEAD-AF43-63A1-87AD-BE35420FF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7D1551-DC8E-8CC3-2C0F-858CCD393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58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A6F204-447B-C6B6-83D7-A61F5AF6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D60827-6D95-916B-0166-67C05D446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F41904-DC89-3E8C-36D3-4B47D8F2CC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8739EB-C33B-A485-B037-27ABA214B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87A90F-FA38-59B5-A12D-91E7BF77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FCDA0D-F57E-FD36-1592-E52DEACB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67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B989EAF-FE63-6A66-035F-601D5C50F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ABC426-D22B-2501-A337-0EEB9E21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19DBE5-1747-371C-D612-57B4E5CDDF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E76AF-AAA2-4931-A9C9-5CCBB28BD95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818BBF-CE1A-890A-2660-8E6F56F2A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0BE6CA-8944-8357-CDCE-8588C29CA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12142-82DB-4903-B29D-B37318572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94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2F40FD-6FFB-F7A0-CEA0-8FBE666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/>
              <a:t>OAB </a:t>
            </a:r>
            <a:r>
              <a:rPr kumimoji="1" lang="zh-CN" altLang="en-US"/>
              <a:t>运营台 </a:t>
            </a:r>
            <a:r>
              <a:rPr kumimoji="1" lang="en-US" altLang="zh-CN"/>
              <a:t>· </a:t>
            </a:r>
            <a:r>
              <a:rPr kumimoji="1" lang="zh-CN" altLang="en-US"/>
              <a:t>你每天的工作从这里开始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1794069-201D-630C-AC7D-BF6D2DF85D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给 </a:t>
            </a:r>
            <a:r>
              <a:rPr kumimoji="1" lang="en-US" altLang="zh-CN"/>
              <a:t>OAB </a:t>
            </a:r>
            <a:r>
              <a:rPr kumimoji="1" lang="zh-CN" altLang="en-US"/>
              <a:t>运营团队的上手指南 </a:t>
            </a:r>
            <a:r>
              <a:rPr kumimoji="1" lang="en-US" altLang="zh-CN"/>
              <a:t>· 15 </a:t>
            </a:r>
            <a:r>
              <a:rPr kumimoji="1" lang="zh-CN" altLang="en-US"/>
              <a:t>分钟认识你以后的运营中枢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23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0795AA-DDC4-6EAC-5472-0DBDB826A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这是什么？</a:t>
            </a:r>
            <a:r>
              <a:rPr kumimoji="1" lang="en-US" altLang="zh-CN"/>
              <a:t>—— </a:t>
            </a:r>
            <a:r>
              <a:rPr kumimoji="1" lang="zh-CN" altLang="en-US"/>
              <a:t>你以后的运营台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4AD582-DDA3-BB3D-A13A-1ECE99A41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今天谁入住、谁退房、谁在问问题、怎么回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打开运营台，一屏看清</a:t>
            </a:r>
          </a:p>
          <a:p>
            <a:r>
              <a:rPr kumimoji="1" lang="zh-CN" altLang="en-US" sz="1800"/>
              <a:t>客服回复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帮你起草，房子的资料随时能查，每天的进度系统自动汇总</a:t>
            </a:r>
          </a:p>
          <a:p>
            <a:r>
              <a:rPr kumimoji="1" lang="zh-CN" altLang="en-US" sz="1800"/>
              <a:t>它不是给你添活儿，而是把最琐碎、最容易漏的事替你扛下来</a:t>
            </a:r>
          </a:p>
          <a:p>
            <a:r>
              <a:rPr kumimoji="1" lang="zh-CN" altLang="en-US" sz="1800"/>
              <a:t>目标：少记一点、少问一圈、客诉不再从指缝溜走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61241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77BB09-B01B-F94E-FC11-41D707954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为什么值得你花五分钟上手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4506B17-95AE-CBD6-8C27-F24E1C531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不用到处找：预订、客服、资料，一个后台全齐</a:t>
            </a:r>
          </a:p>
          <a:p>
            <a:r>
              <a:rPr kumimoji="1" lang="zh-CN" altLang="en-US" sz="1800"/>
              <a:t>口径统一：话术都在知识库，谁答都一个样</a:t>
            </a:r>
          </a:p>
          <a:p>
            <a:r>
              <a:rPr kumimoji="1" lang="zh-CN" altLang="en-US" sz="1800"/>
              <a:t>客诉不丢：每客对话有记录，跟进有抽屉可查</a:t>
            </a:r>
          </a:p>
          <a:p>
            <a:r>
              <a:rPr kumimoji="1" lang="zh-CN" altLang="en-US" sz="1800"/>
              <a:t>进度自动来：每天一封汇总邮件，不用追着问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772460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21A091-5AEE-7E98-F401-FAD1E83BE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用它过一天（上）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2727C6-03CD-6E9E-89C4-FC9498D0A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1) </a:t>
            </a:r>
            <a:r>
              <a:rPr kumimoji="1" lang="zh-CN" altLang="en-US" sz="1800"/>
              <a:t>早上看运营台：今日入住</a:t>
            </a:r>
            <a:r>
              <a:rPr kumimoji="1" lang="en-US" altLang="zh-CN" sz="1800"/>
              <a:t>/</a:t>
            </a:r>
            <a:r>
              <a:rPr kumimoji="1" lang="zh-CN" altLang="en-US" sz="1800"/>
              <a:t>退房</a:t>
            </a:r>
            <a:r>
              <a:rPr kumimoji="1" lang="en-US" altLang="zh-CN" sz="1800"/>
              <a:t>/</a:t>
            </a:r>
            <a:r>
              <a:rPr kumimoji="1" lang="zh-CN" altLang="en-US" sz="1800"/>
              <a:t>在住 </a:t>
            </a:r>
            <a:r>
              <a:rPr kumimoji="1" lang="en-US" altLang="zh-CN" sz="1800"/>
              <a:t>+ </a:t>
            </a:r>
            <a:r>
              <a:rPr kumimoji="1" lang="zh-CN" altLang="en-US" sz="1800"/>
              <a:t>现场事务一屏排开，心里立刻有数</a:t>
            </a:r>
          </a:p>
          <a:p>
            <a:r>
              <a:rPr kumimoji="1" lang="en-US" altLang="zh-CN" sz="1800"/>
              <a:t>2) </a:t>
            </a:r>
            <a:r>
              <a:rPr kumimoji="1" lang="zh-CN" altLang="en-US" sz="1800"/>
              <a:t>客人来消息：在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回复选好房间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期间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人数，粘贴客人的话，</a:t>
            </a:r>
            <a:r>
              <a:rPr kumimoji="1" lang="en-US" altLang="zh-CN" sz="1800"/>
              <a:t>AI </a:t>
            </a:r>
            <a:r>
              <a:rPr kumimoji="1" lang="zh-CN" altLang="en-US" sz="1800"/>
              <a:t>结合本店资料给草稿</a:t>
            </a:r>
          </a:p>
          <a:p>
            <a:r>
              <a:rPr kumimoji="1" lang="zh-CN" altLang="en-US" sz="1800"/>
              <a:t>  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你改两笔就能发，深夜咨询也不怕；好用的回复一键存进话术库</a:t>
            </a:r>
          </a:p>
          <a:p>
            <a:r>
              <a:rPr kumimoji="1" lang="en-US" altLang="zh-CN" sz="1800"/>
              <a:t>3) </a:t>
            </a:r>
            <a:r>
              <a:rPr kumimoji="1" lang="zh-CN" altLang="en-US" sz="1800"/>
              <a:t>遇到不确定：查知识库，</a:t>
            </a:r>
            <a:r>
              <a:rPr kumimoji="1" lang="en-US" altLang="zh-CN" sz="1800"/>
              <a:t>WiFi/</a:t>
            </a:r>
            <a:r>
              <a:rPr kumimoji="1" lang="zh-CN" altLang="en-US" sz="1800"/>
              <a:t>门锁码</a:t>
            </a:r>
            <a:r>
              <a:rPr kumimoji="1" lang="en-US" altLang="zh-CN" sz="1800"/>
              <a:t>/</a:t>
            </a:r>
            <a:r>
              <a:rPr kumimoji="1" lang="zh-CN" altLang="en-US" sz="1800"/>
              <a:t>流程</a:t>
            </a:r>
            <a:r>
              <a:rPr kumimoji="1" lang="en-US" altLang="zh-CN" sz="1800"/>
              <a:t>/</a:t>
            </a:r>
            <a:r>
              <a:rPr kumimoji="1" lang="zh-CN" altLang="en-US" sz="1800"/>
              <a:t>常见问答，三语切换，不用私聊问同事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525168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3153AC-5622-F822-1305-1280830E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用它过一天（下）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259F01-B698-9E96-49B5-1C9166B48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4) </a:t>
            </a:r>
            <a:r>
              <a:rPr kumimoji="1" lang="zh-CN" altLang="en-US" sz="1800"/>
              <a:t>学到新东西：用「智能添加」把新问答</a:t>
            </a:r>
            <a:r>
              <a:rPr kumimoji="1" lang="en-US" altLang="zh-CN" sz="1800"/>
              <a:t>/</a:t>
            </a:r>
            <a:r>
              <a:rPr kumimoji="1" lang="zh-CN" altLang="en-US" sz="1800"/>
              <a:t>流程丢进去（文字截图都行），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归类、管理员审核后入库</a:t>
            </a:r>
          </a:p>
          <a:p>
            <a:r>
              <a:rPr kumimoji="1" lang="en-US" altLang="zh-CN" sz="1800"/>
              <a:t>5) </a:t>
            </a:r>
            <a:r>
              <a:rPr kumimoji="1" lang="zh-CN" altLang="en-US" sz="1800"/>
              <a:t>想复盘：预约</a:t>
            </a:r>
            <a:r>
              <a:rPr kumimoji="1" lang="en-US" altLang="zh-CN" sz="1800"/>
              <a:t>·</a:t>
            </a:r>
            <a:r>
              <a:rPr kumimoji="1" lang="zh-CN" altLang="en-US" sz="1800"/>
              <a:t>客服一览按期间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房间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关键词筛，逐条对话点开就看；一键导出 </a:t>
            </a:r>
            <a:r>
              <a:rPr kumimoji="1" lang="en-US" altLang="zh-CN" sz="1800"/>
              <a:t>Excel</a:t>
            </a:r>
          </a:p>
          <a:p>
            <a:r>
              <a:rPr kumimoji="1" lang="en-US" altLang="zh-CN" sz="1800"/>
              <a:t>6) </a:t>
            </a:r>
            <a:r>
              <a:rPr kumimoji="1" lang="zh-CN" altLang="en-US" sz="1800"/>
              <a:t>收工不用交班报告：系统每天自动汇总预订与更新，发日报邮件给管理员</a:t>
            </a:r>
          </a:p>
          <a:p>
            <a:r>
              <a:rPr kumimoji="1" lang="en-US" altLang="zh-CN" sz="1800"/>
              <a:t>7) </a:t>
            </a:r>
            <a:r>
              <a:rPr kumimoji="1" lang="zh-CN" altLang="en-US" sz="1800"/>
              <a:t>傍晚它再同步一轮：白天的新情况以「</a:t>
            </a:r>
            <a:r>
              <a:rPr kumimoji="1" lang="en-US" altLang="zh-CN" sz="1800"/>
              <a:t>#</a:t>
            </a:r>
            <a:r>
              <a:rPr kumimoji="1" lang="zh-CN" altLang="en-US" sz="1800"/>
              <a:t>当日更新</a:t>
            </a:r>
            <a:r>
              <a:rPr kumimoji="1" lang="en-US" altLang="zh-CN" sz="1800"/>
              <a:t>#</a:t>
            </a:r>
            <a:r>
              <a:rPr kumimoji="1" lang="zh-CN" altLang="en-US" sz="1800"/>
              <a:t>」追加到需跟进；清扫员收到「明日清扫要点」邮件、设备担当收到「待办工单」邮件</a:t>
            </a:r>
            <a:r>
              <a:rPr kumimoji="1" lang="en-US" altLang="zh-CN" sz="1800"/>
              <a:t>——</a:t>
            </a:r>
            <a:r>
              <a:rPr kumimoji="1" lang="zh-CN" altLang="en-US" sz="1800"/>
              <a:t>只含你负责的房间</a:t>
            </a:r>
          </a:p>
          <a:p>
            <a:r>
              <a:rPr kumimoji="1" lang="zh-CN" altLang="en-US" sz="1800"/>
              <a:t>你专心做事，进度它来记；收不收邮件在「我的账号 → 邮件通知」自己定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85867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51DE1F-1FC1-EBAF-DE90-741A9B71D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你能用到哪些，取决于角色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C7CBB3-AC8C-0FE3-3DCC-D2E28E718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普通用户（日常够用）：运营台</a:t>
            </a:r>
            <a:r>
              <a:rPr kumimoji="1" lang="en-US" altLang="zh-CN" sz="1800"/>
              <a:t>/</a:t>
            </a:r>
            <a:r>
              <a:rPr kumimoji="1" lang="zh-CN" altLang="en-US" sz="1800"/>
              <a:t>预定</a:t>
            </a:r>
            <a:r>
              <a:rPr kumimoji="1" lang="en-US" altLang="zh-CN" sz="1800"/>
              <a:t>/</a:t>
            </a:r>
            <a:r>
              <a:rPr kumimoji="1" lang="zh-CN" altLang="en-US" sz="1800"/>
              <a:t>销售一览、知识库检索、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</a:t>
            </a:r>
            <a:r>
              <a:rPr kumimoji="1" lang="en-US" altLang="zh-CN" sz="1800"/>
              <a:t>+</a:t>
            </a:r>
            <a:r>
              <a:rPr kumimoji="1" lang="zh-CN" altLang="en-US" sz="1800"/>
              <a:t>入话术库、智能添加、一览导出</a:t>
            </a:r>
          </a:p>
          <a:p>
            <a:r>
              <a:rPr kumimoji="1" lang="zh-CN" altLang="en-US" sz="1800"/>
              <a:t>清扫员 </a:t>
            </a:r>
            <a:r>
              <a:rPr kumimoji="1" lang="en-US" altLang="zh-CN" sz="1800"/>
              <a:t>/ </a:t>
            </a:r>
            <a:r>
              <a:rPr kumimoji="1" lang="zh-CN" altLang="en-US" sz="1800"/>
              <a:t>设备担当：各自的现场工作台 </a:t>
            </a:r>
            <a:r>
              <a:rPr kumimoji="1" lang="en-US" altLang="zh-CN" sz="1800"/>
              <a:t>+ </a:t>
            </a:r>
            <a:r>
              <a:rPr kumimoji="1" lang="zh-CN" altLang="en-US" sz="1800"/>
              <a:t>每天傍晚的定向邮件（只含自己负责的房间）；清扫完成前有 </a:t>
            </a:r>
            <a:r>
              <a:rPr kumimoji="1" lang="en-US" altLang="zh-CN" sz="1800"/>
              <a:t>5 </a:t>
            </a:r>
            <a:r>
              <a:rPr kumimoji="1" lang="zh-CN" altLang="en-US" sz="1800"/>
              <a:t>项退房点检把关</a:t>
            </a:r>
          </a:p>
          <a:p>
            <a:r>
              <a:rPr kumimoji="1" lang="zh-CN" altLang="en-US" sz="1800"/>
              <a:t>管理员（额外掌管）：审核队列（批准</a:t>
            </a:r>
            <a:r>
              <a:rPr kumimoji="1" lang="en-US" altLang="zh-CN" sz="1800"/>
              <a:t>/</a:t>
            </a:r>
            <a:r>
              <a:rPr kumimoji="1" lang="zh-CN" altLang="en-US" sz="1800"/>
              <a:t>驳回）、用户管理（含负责房间设置）、系统设定、多实例切换与开通、报告存档</a:t>
            </a:r>
          </a:p>
          <a:p>
            <a:r>
              <a:rPr kumimoji="1" lang="zh-CN" altLang="en-US" sz="1800"/>
              <a:t>看不到某个页面＝该功能未对你的账号开通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这是权限边界，找管理员按需勾选即可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94297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C17AA7-E849-BAE2-92FE-381C5BFD8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几个你可能担心的点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7FE743-F6D7-E81C-3CBE-779DFD51C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会不会很难学？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页面就是日常那几件事，跟着「过一天」走一遍就会，改不坏</a:t>
            </a:r>
          </a:p>
          <a:p>
            <a:r>
              <a:rPr kumimoji="1" lang="zh-CN" altLang="en-US" sz="1800"/>
              <a:t>我改的东西会被覆盖吗？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不会，页面上的编辑单独保存，自动更新不会冲掉它</a:t>
            </a:r>
          </a:p>
          <a:p>
            <a:r>
              <a:rPr kumimoji="1" lang="en-US" altLang="zh-CN" sz="1800"/>
              <a:t>AI </a:t>
            </a:r>
            <a:r>
              <a:rPr kumimoji="1" lang="zh-CN" altLang="en-US" sz="1800"/>
              <a:t>会乱说吗？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它只依据本店已入库的真实资料起草，且给你的是草稿，发出前你有最后一手</a:t>
            </a:r>
          </a:p>
          <a:p>
            <a:r>
              <a:rPr kumimoji="1" lang="zh-CN" altLang="en-US" sz="1800"/>
              <a:t>数据安全吗？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演示为脱敏环境；正式环境客人隐私分级、密钥不进前端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47856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445A6-2668-5BBC-D867-1847D1592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现在就登录试试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F5DF6F-BDAF-EDDA-6DB8-6E21DC62C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地址：</a:t>
            </a:r>
            <a:r>
              <a:rPr kumimoji="1" lang="en-US" altLang="zh-CN" sz="1800"/>
              <a:t>https://devairbnbops.ppap.biz</a:t>
            </a:r>
            <a:r>
              <a:rPr kumimoji="1" lang="zh-CN" altLang="en-US" sz="1800"/>
              <a:t>（打开浏览器就能用，不用装东西）</a:t>
            </a:r>
          </a:p>
          <a:p>
            <a:r>
              <a:rPr kumimoji="1" lang="zh-CN" altLang="en-US" sz="1800"/>
              <a:t>管理员：</a:t>
            </a:r>
            <a:r>
              <a:rPr kumimoji="1" lang="en-US" altLang="zh-CN" sz="1800"/>
              <a:t>happyadmin@ppap.biz / HappyAdmin</a:t>
            </a:r>
          </a:p>
          <a:p>
            <a:r>
              <a:rPr kumimoji="1" lang="zh-CN" altLang="en-US" sz="1800"/>
              <a:t>普通用户：</a:t>
            </a:r>
            <a:r>
              <a:rPr kumimoji="1" lang="en-US" altLang="zh-CN" sz="1800"/>
              <a:t>happyuser@ppap.biz / HappyUser</a:t>
            </a:r>
          </a:p>
          <a:p>
            <a:r>
              <a:rPr kumimoji="1" lang="zh-CN" altLang="en-US" sz="1800"/>
              <a:t>先用普通用户体验日常，再用管理员看管理端；跟着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走最省心</a:t>
            </a:r>
          </a:p>
          <a:p>
            <a:r>
              <a:rPr kumimoji="1" lang="zh-CN" altLang="en-US" sz="1800"/>
              <a:t>演示数据均为脱敏样例，请勿输入真实客人姓名</a:t>
            </a:r>
            <a:r>
              <a:rPr kumimoji="1" lang="en-US" altLang="zh-CN" sz="1800"/>
              <a:t>/</a:t>
            </a:r>
            <a:r>
              <a:rPr kumimoji="1" lang="zh-CN" altLang="en-US" sz="1800"/>
              <a:t>门锁码</a:t>
            </a:r>
            <a:r>
              <a:rPr kumimoji="1" lang="en-US" altLang="zh-CN" sz="1800"/>
              <a:t>/WiFi </a:t>
            </a:r>
            <a:r>
              <a:rPr kumimoji="1" lang="zh-CN" altLang="en-US" sz="1800"/>
              <a:t>密码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11299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521887-7C78-C315-CF8D-E6DF2FDA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用着别扭？直接说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409A1A-EF85-B559-9CCA-716E77762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哪一步没看懂、哪里希望更顺手，都欢迎反馈</a:t>
            </a:r>
          </a:p>
          <a:p>
            <a:r>
              <a:rPr kumimoji="1" lang="zh-CN" altLang="en-US" sz="1800"/>
              <a:t>方式：邮件 </a:t>
            </a:r>
            <a:r>
              <a:rPr kumimoji="1" lang="en-US" altLang="zh-CN" sz="1800"/>
              <a:t>grm@ppap.biz</a:t>
            </a:r>
            <a:r>
              <a:rPr kumimoji="1" lang="zh-CN" altLang="en-US" sz="1800"/>
              <a:t>（可套用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里的模板），或站内反馈入口</a:t>
            </a:r>
          </a:p>
          <a:p>
            <a:r>
              <a:rPr kumimoji="1" lang="zh-CN" altLang="en-US" sz="1800"/>
              <a:t>你的一句话，可能就让大家以后每天都省事一点</a:t>
            </a:r>
          </a:p>
          <a:p>
            <a:r>
              <a:rPr kumimoji="1" lang="zh-CN" altLang="en-US" sz="1800"/>
              <a:t>谢谢，期待你的上手！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30401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850</Words>
  <Application>Microsoft Office PowerPoint</Application>
  <PresentationFormat>全屏显示(16:9)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主题​​</vt:lpstr>
      <vt:lpstr>OAB 运营台 · 你每天的工作从这里开始</vt:lpstr>
      <vt:lpstr>这是什么？—— 你以后的运营台</vt:lpstr>
      <vt:lpstr>为什么值得你花五分钟上手</vt:lpstr>
      <vt:lpstr>用它过一天（上）</vt:lpstr>
      <vt:lpstr>用它过一天（下）</vt:lpstr>
      <vt:lpstr>你能用到哪些，取决于角色</vt:lpstr>
      <vt:lpstr>几个你可能担心的点</vt:lpstr>
      <vt:lpstr>现在就登录试试</vt:lpstr>
      <vt:lpstr>用着别扭？直接说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Aya K</dc:creator>
  <cp:lastModifiedBy>Aya K</cp:lastModifiedBy>
  <cp:revision>1</cp:revision>
  <dcterms:created xsi:type="dcterms:W3CDTF">2026-08-18T17:20:49Z</dcterms:created>
  <dcterms:modified xsi:type="dcterms:W3CDTF">2026-08-18T17:20:50Z</dcterms:modified>
</cp:coreProperties>
</file>