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defaultTextStyle>
    <a:defPPr>
      <a:defRPr lang="ja-JP"/>
    </a:defPPr>
    <a:lvl1pPr marL="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51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D8A656-C31D-97B2-5507-E3CA13E085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285A6D9-5176-6655-FD99-C92C7DB22F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kumimoji="1" lang="zh-CN" altLang="en-US"/>
              <a:t>单击此处编辑母版副标题样式</a:t>
            </a:r>
            <a:endParaRPr kumimoji="1" lang="ja-JP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1828996-DA8F-E8E8-2957-953A8EF39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CF4F8-676B-4293-87A2-2AD653E9F0F3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9F6D1B2-4EDC-AF57-1C05-967091D75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8E16227-DD3F-DF8A-01BC-67F2534B7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54DFE-BBB4-449C-B802-EAFBC64E81E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0915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A837FC8-EAD0-FC62-98FB-F0CD0EDEE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697D236-4C2A-A8EA-7441-97ABE5CB17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  <a:endParaRPr kumimoji="1" lang="ja-JP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98477F7-DCB8-D94C-2C36-1F9C6D883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CF4F8-676B-4293-87A2-2AD653E9F0F3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74C5BEB-5E4C-DA63-B007-EFE42C429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88605B4-4271-4278-F0C2-D6340F806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54DFE-BBB4-449C-B802-EAFBC64E81E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4523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967F991-4B93-4E71-4A92-BB7D084654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03A87AD-D06B-ACA3-46D5-F573A1EAC4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  <a:endParaRPr kumimoji="1" lang="ja-JP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4B8EE9F-9E6D-1EC9-8D8A-870CA5055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CF4F8-676B-4293-87A2-2AD653E9F0F3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08466F8-0112-B991-4473-DDD862F52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309D7FA-6AB9-82CD-6CCF-7FEF64217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54DFE-BBB4-449C-B802-EAFBC64E81E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31266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9367CC2-0051-945B-5FF9-919F5A6F3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5FF26D9-2FB5-E0C0-FF3F-EF6E5ED5BE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  <a:endParaRPr kumimoji="1" lang="ja-JP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010A526-94C1-6DFE-7780-BA479E381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CF4F8-676B-4293-87A2-2AD653E9F0F3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B0733C8-5194-2EC3-8B6B-406065605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D787273-96D1-EBD9-7357-67C7ACD44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54DFE-BBB4-449C-B802-EAFBC64E81E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160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40B4F14-25EF-6AD5-1E25-E7E7FFB76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748C420-1FF8-BE80-BCC6-87348F068E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  <a:endParaRPr kumimoji="1" lang="ja-JP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C53CE63-CEDC-2197-6AEE-80C33B80D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CF4F8-676B-4293-87A2-2AD653E9F0F3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CF66588-4239-2510-8E12-3EEB94925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64B2F45-0A11-26E7-C256-2D1A324F1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54DFE-BBB4-449C-B802-EAFBC64E81E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4629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3EB7A57-CE39-2EA7-2CAB-C79E0DF7F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E8D0B71-A5E1-9220-AD26-15EC66B802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A553211-65DC-14AE-3DD9-8C0401C30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CF4F8-676B-4293-87A2-2AD653E9F0F3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864DBE4-C460-9E20-1DA5-3DEDB5353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59E4354-87C7-3EB9-1BB2-D53B18877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54DFE-BBB4-449C-B802-EAFBC64E81E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4872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90FF93C-39FF-C501-4F3F-F431BC1D2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41FA7C-E570-9B74-A38F-FEBAF8DE28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  <a:endParaRPr kumimoji="1" lang="ja-JP" altLang="en-US"/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B53D853-E7F3-26BB-0F04-D31F8A8717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  <a:endParaRPr kumimoji="1" lang="ja-JP" altLang="en-US"/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DB2B705-C4DF-0B52-FB0B-218853897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CF4F8-676B-4293-87A2-2AD653E9F0F3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84AB7E7-48A0-1EC5-9361-53B09FEA4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AFA46CE-2DC2-7E7E-614F-AE108A3C4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54DFE-BBB4-449C-B802-EAFBC64E81E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4379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368E727-4C18-0D1A-E590-A50E51438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3B6B005-5145-5C81-5C15-9FD4486D81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D4DD3BA-D984-4BA6-EA72-ACD47F1474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  <a:endParaRPr kumimoji="1" lang="ja-JP" altLang="en-US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93E59DA-D053-3A95-A7D9-31C279CE70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4C4A5D01-3FAA-E1EA-BA5C-BE48091B1F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  <a:endParaRPr kumimoji="1" lang="ja-JP" altLang="en-US"/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E8999C56-ED76-F282-8249-7CAE20E32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CF4F8-676B-4293-87A2-2AD653E9F0F3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D629A09E-351F-5698-7325-EC3F33721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263BD9D-B901-9250-C817-8D4024FEC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54DFE-BBB4-449C-B802-EAFBC64E81E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1833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84DB5B9-DB6B-E1DA-23D0-C1B5DB2F4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A2B7590-5D80-4B29-8A5A-037F2F118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CF4F8-676B-4293-87A2-2AD653E9F0F3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1C780B5-A089-8CA8-541F-1C5062E6F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3BD4A5F-B28A-6056-9BDF-E5FBB6B1C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54DFE-BBB4-449C-B802-EAFBC64E81E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027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3264BA7-4BA0-CECB-ED93-DE26C9B10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CF4F8-676B-4293-87A2-2AD653E9F0F3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74698CE-570F-C126-5C72-3F22C736F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2F3B33E-4E70-5220-F890-23277CD78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54DFE-BBB4-449C-B802-EAFBC64E81E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1887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B2EBE2A-A2D9-8FBB-2F89-2D3B4CB6A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262B324-30DF-6DF8-6D1C-E05E2B10FC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  <a:endParaRPr kumimoji="1" lang="ja-JP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04711B7-252D-32BB-7D09-0EFA67B00E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9B6B0A0-486D-8D75-2824-309E429A0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CF4F8-676B-4293-87A2-2AD653E9F0F3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6588848-2C97-9ECC-10EC-658715217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14DD9F9-A704-8859-7513-1959F4E34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54DFE-BBB4-449C-B802-EAFBC64E81E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1320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7768C32-9856-33CA-A349-7F7A1389A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CF11F2C-BDC3-05EE-98F1-9F87ADA3D9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kumimoji="1" lang="ja-JP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2171EBE-4666-CC9A-C6E4-7AC4715FC9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EC0C08A-AE2B-3CF6-303E-5DBF43E43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CF4F8-676B-4293-87A2-2AD653E9F0F3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37E6028-1058-8735-F28C-64F719CBB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F37AC0E-36C1-1E02-D072-4327CDCA6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54DFE-BBB4-449C-B802-EAFBC64E81E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312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B196F416-434B-D691-6742-B7769CA89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41F65FE-3E8D-5958-463D-67BB391EB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  <a:endParaRPr kumimoji="1" lang="ja-JP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D692C17-A562-981C-9C79-38CF5B041B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0CF4F8-676B-4293-87A2-2AD653E9F0F3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A1A62F3-3D81-76DC-AA44-E26CA6808B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A3BCE6C-862E-2EEA-3D57-4B87F6754F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754DFE-BBB4-449C-B802-EAFBC64E81E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2260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4B7B1B9-F9DA-717A-E253-6B6F0CA4CA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zh-CN" altLang="en-US"/>
              <a:t>民泊运营中枢 </a:t>
            </a:r>
            <a:r>
              <a:rPr kumimoji="1" lang="en-US" altLang="zh-CN"/>
              <a:t>· </a:t>
            </a:r>
            <a:r>
              <a:rPr kumimoji="1" lang="zh-CN" altLang="en-US"/>
              <a:t>一套系统，管好每一家</a:t>
            </a:r>
            <a:endParaRPr kumimoji="1" lang="ja-JP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9870ECE-7DF1-5F01-A4EB-B89CA40DFF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zh-CN" altLang="en-US"/>
              <a:t>面向民泊</a:t>
            </a:r>
            <a:r>
              <a:rPr kumimoji="1" lang="en-US" altLang="zh-CN"/>
              <a:t>/</a:t>
            </a:r>
            <a:r>
              <a:rPr kumimoji="1" lang="zh-CN" altLang="en-US"/>
              <a:t>短租运营商与业主的多租户运营管理系统 </a:t>
            </a:r>
            <a:r>
              <a:rPr kumimoji="1" lang="en-US" altLang="zh-CN"/>
              <a:t>· </a:t>
            </a:r>
            <a:r>
              <a:rPr kumimoji="1" lang="zh-CN" altLang="en-US"/>
              <a:t>邀您抢先体验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6447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F5382EC-B8C1-06FE-F359-7718A1563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它从真实运营中长出来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F2E03F2-7BF4-0A9F-3F3C-4EB2303BE4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zh-CN" altLang="en-US" sz="1800"/>
              <a:t>背后是「超赞房东」级别的运营沉淀（累计 </a:t>
            </a:r>
            <a:r>
              <a:rPr kumimoji="1" lang="en-US" altLang="zh-CN" sz="1800"/>
              <a:t>300+ </a:t>
            </a:r>
            <a:r>
              <a:rPr kumimoji="1" lang="zh-CN" altLang="en-US" sz="1800"/>
              <a:t>条好评，评分约 </a:t>
            </a:r>
            <a:r>
              <a:rPr kumimoji="1" lang="en-US" altLang="zh-CN" sz="1800"/>
              <a:t>4.81 / 5</a:t>
            </a:r>
            <a:r>
              <a:rPr kumimoji="1" lang="zh-CN" altLang="en-US" sz="1800"/>
              <a:t>）</a:t>
            </a:r>
          </a:p>
          <a:p>
            <a:r>
              <a:rPr kumimoji="1" lang="zh-CN" altLang="en-US" sz="1800"/>
              <a:t>那套让客人满意的流程与话术，正是系统帮你沉淀、复用、并交给 </a:t>
            </a:r>
            <a:r>
              <a:rPr kumimoji="1" lang="en-US" altLang="zh-CN" sz="1800"/>
              <a:t>AI </a:t>
            </a:r>
            <a:r>
              <a:rPr kumimoji="1" lang="zh-CN" altLang="en-US" sz="1800"/>
              <a:t>的东西</a:t>
            </a:r>
          </a:p>
          <a:p>
            <a:r>
              <a:rPr kumimoji="1" lang="zh-CN" altLang="en-US" sz="1800"/>
              <a:t>（以上为运营方脱敏概述，仅示意能力来源）</a:t>
            </a:r>
          </a:p>
          <a:p>
            <a:r>
              <a:rPr kumimoji="1" lang="zh-CN" altLang="en-US" sz="1800"/>
              <a:t>不是纸上系统</a:t>
            </a:r>
            <a:r>
              <a:rPr kumimoji="1" lang="en-US" altLang="zh-CN" sz="1800"/>
              <a:t>——</a:t>
            </a:r>
            <a:r>
              <a:rPr kumimoji="1" lang="zh-CN" altLang="en-US" sz="1800"/>
              <a:t>是今天就能用的运营基础设施</a:t>
            </a:r>
            <a:endParaRPr kumimoji="1" lang="ja-JP" altLang="en-US" sz="1800"/>
          </a:p>
        </p:txBody>
      </p:sp>
    </p:spTree>
    <p:extLst>
      <p:ext uri="{BB962C8B-B14F-4D97-AF65-F5344CB8AC3E}">
        <p14:creationId xmlns:p14="http://schemas.microsoft.com/office/powerpoint/2010/main" val="31445089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814C586-0688-266C-0378-2B04DD104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邀您花 </a:t>
            </a:r>
            <a:r>
              <a:rPr kumimoji="1" lang="en-US" altLang="zh-CN"/>
              <a:t>15 </a:t>
            </a:r>
            <a:r>
              <a:rPr kumimoji="1" lang="zh-CN" altLang="en-US"/>
              <a:t>分钟，亲手试一遍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1590D48-C888-4292-9234-B2D7A37F6A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zh-CN" altLang="en-US" sz="1800"/>
              <a:t>演示环境：</a:t>
            </a:r>
            <a:r>
              <a:rPr kumimoji="1" lang="en-US" altLang="zh-CN" sz="1800"/>
              <a:t>https://devairbnbops.ppap.biz</a:t>
            </a:r>
            <a:r>
              <a:rPr kumimoji="1" lang="zh-CN" altLang="en-US" sz="1800"/>
              <a:t>（免安装、打开即用、数据脱敏）</a:t>
            </a:r>
          </a:p>
          <a:p>
            <a:r>
              <a:rPr kumimoji="1" lang="zh-CN" altLang="en-US" sz="1800"/>
              <a:t>演示登录 </a:t>
            </a:r>
            <a:r>
              <a:rPr kumimoji="1" lang="en-US" altLang="zh-CN" sz="1800"/>
              <a:t>— </a:t>
            </a:r>
            <a:r>
              <a:rPr kumimoji="1" lang="zh-CN" altLang="en-US" sz="1800"/>
              <a:t>管理员：</a:t>
            </a:r>
            <a:r>
              <a:rPr kumimoji="1" lang="en-US" altLang="zh-CN" sz="1800"/>
              <a:t>happyadmin@ppap.biz / HappyAdmin</a:t>
            </a:r>
          </a:p>
          <a:p>
            <a:r>
              <a:rPr kumimoji="1" lang="zh-CN" altLang="en-US" sz="1800"/>
              <a:t>演示登录 </a:t>
            </a:r>
            <a:r>
              <a:rPr kumimoji="1" lang="en-US" altLang="zh-CN" sz="1800"/>
              <a:t>— </a:t>
            </a:r>
            <a:r>
              <a:rPr kumimoji="1" lang="zh-CN" altLang="en-US" sz="1800"/>
              <a:t>普通用户：</a:t>
            </a:r>
            <a:r>
              <a:rPr kumimoji="1" lang="en-US" altLang="zh-CN" sz="1800"/>
              <a:t>happyuser@ppap.biz / HappyUser</a:t>
            </a:r>
          </a:p>
          <a:p>
            <a:r>
              <a:rPr kumimoji="1" lang="zh-CN" altLang="en-US" sz="1800"/>
              <a:t>重点体验：多租户切换与数据隔离、</a:t>
            </a:r>
            <a:r>
              <a:rPr kumimoji="1" lang="en-US" altLang="zh-CN" sz="1800"/>
              <a:t>AI </a:t>
            </a:r>
            <a:r>
              <a:rPr kumimoji="1" lang="zh-CN" altLang="en-US" sz="1800"/>
              <a:t>回复、知识库与审核闭环</a:t>
            </a:r>
          </a:p>
          <a:p>
            <a:r>
              <a:rPr kumimoji="1" lang="zh-CN" altLang="en-US" sz="1800"/>
              <a:t>想要专属演示实例？告诉我们，为你单独开通，演示「只看得到自己那家」</a:t>
            </a:r>
            <a:endParaRPr kumimoji="1" lang="ja-JP" altLang="en-US" sz="1800"/>
          </a:p>
        </p:txBody>
      </p:sp>
    </p:spTree>
    <p:extLst>
      <p:ext uri="{BB962C8B-B14F-4D97-AF65-F5344CB8AC3E}">
        <p14:creationId xmlns:p14="http://schemas.microsoft.com/office/powerpoint/2010/main" val="1357827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9BA92A-96D0-DD91-A136-A6CB919B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下一步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8084C9C-CD0A-E68D-DFDE-0510D95E6E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zh-CN" sz="1800"/>
              <a:t>1) </a:t>
            </a:r>
            <a:r>
              <a:rPr kumimoji="1" lang="zh-CN" altLang="en-US" sz="1800"/>
              <a:t>用演示账号走一遍核心流程（约 </a:t>
            </a:r>
            <a:r>
              <a:rPr kumimoji="1" lang="en-US" altLang="zh-CN" sz="1800"/>
              <a:t>15–20 </a:t>
            </a:r>
            <a:r>
              <a:rPr kumimoji="1" lang="zh-CN" altLang="en-US" sz="1800"/>
              <a:t>分钟）</a:t>
            </a:r>
          </a:p>
          <a:p>
            <a:r>
              <a:rPr kumimoji="1" lang="en-US" altLang="zh-CN" sz="1800"/>
              <a:t>2) </a:t>
            </a:r>
            <a:r>
              <a:rPr kumimoji="1" lang="zh-CN" altLang="en-US" sz="1800"/>
              <a:t>按</a:t>
            </a:r>
            <a:r>
              <a:rPr kumimoji="1" lang="en-US" altLang="zh-CN" sz="1800"/>
              <a:t>《</a:t>
            </a:r>
            <a:r>
              <a:rPr kumimoji="1" lang="zh-CN" altLang="en-US" sz="1800"/>
              <a:t>测试指南</a:t>
            </a:r>
            <a:r>
              <a:rPr kumimoji="1" lang="en-US" altLang="zh-CN" sz="1800"/>
              <a:t>》</a:t>
            </a:r>
            <a:r>
              <a:rPr kumimoji="1" lang="zh-CN" altLang="en-US" sz="1800"/>
              <a:t>逐项体验并记录感受</a:t>
            </a:r>
          </a:p>
          <a:p>
            <a:r>
              <a:rPr kumimoji="1" lang="en-US" altLang="zh-CN" sz="1800"/>
              <a:t>3) </a:t>
            </a:r>
            <a:r>
              <a:rPr kumimoji="1" lang="zh-CN" altLang="en-US" sz="1800"/>
              <a:t>邮件反馈至 </a:t>
            </a:r>
            <a:r>
              <a:rPr kumimoji="1" lang="en-US" altLang="zh-CN" sz="1800"/>
              <a:t>grm@ppap.biz</a:t>
            </a:r>
            <a:r>
              <a:rPr kumimoji="1" lang="zh-CN" altLang="en-US" sz="1800"/>
              <a:t>，或申请你的专属演示实例</a:t>
            </a:r>
          </a:p>
          <a:p>
            <a:r>
              <a:rPr kumimoji="1" lang="zh-CN" altLang="en-US" sz="1800"/>
              <a:t>期待与你一起，把民泊运营做得更省心 </a:t>
            </a:r>
            <a:r>
              <a:rPr kumimoji="1" lang="en-US" altLang="zh-CN" sz="1800"/>
              <a:t>—— </a:t>
            </a:r>
            <a:r>
              <a:rPr kumimoji="1" lang="zh-CN" altLang="en-US" sz="1800"/>
              <a:t>谢谢！</a:t>
            </a:r>
            <a:endParaRPr kumimoji="1" lang="ja-JP" altLang="en-US" sz="1800"/>
          </a:p>
        </p:txBody>
      </p:sp>
    </p:spTree>
    <p:extLst>
      <p:ext uri="{BB962C8B-B14F-4D97-AF65-F5344CB8AC3E}">
        <p14:creationId xmlns:p14="http://schemas.microsoft.com/office/powerpoint/2010/main" val="41521253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D16B14E-B895-9F5D-FB81-591B1E20D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还在用 表格 </a:t>
            </a:r>
            <a:r>
              <a:rPr kumimoji="1" lang="en-US" altLang="zh-CN"/>
              <a:t>+ </a:t>
            </a:r>
            <a:r>
              <a:rPr kumimoji="1" lang="zh-CN" altLang="en-US"/>
              <a:t>群聊 </a:t>
            </a:r>
            <a:r>
              <a:rPr kumimoji="1" lang="en-US" altLang="zh-CN"/>
              <a:t>+ </a:t>
            </a:r>
            <a:r>
              <a:rPr kumimoji="1" lang="zh-CN" altLang="en-US"/>
              <a:t>记忆力 运营民泊？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CF5BBE9-9764-5CAD-B2FF-E4133582B3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zh-CN" altLang="en-US" sz="1800"/>
              <a:t>信息散落各处：预订在 </a:t>
            </a:r>
            <a:r>
              <a:rPr kumimoji="1" lang="en-US" altLang="zh-CN" sz="1800"/>
              <a:t>Airbnb</a:t>
            </a:r>
            <a:r>
              <a:rPr kumimoji="1" lang="zh-CN" altLang="en-US" sz="1800"/>
              <a:t>、客诉在群聊、门锁码 </a:t>
            </a:r>
            <a:r>
              <a:rPr kumimoji="1" lang="en-US" altLang="zh-CN" sz="1800"/>
              <a:t>WiFi </a:t>
            </a:r>
            <a:r>
              <a:rPr kumimoji="1" lang="zh-CN" altLang="en-US" sz="1800"/>
              <a:t>在便签，交接一次丢一半</a:t>
            </a:r>
          </a:p>
          <a:p>
            <a:r>
              <a:rPr kumimoji="1" lang="zh-CN" altLang="en-US" sz="1800"/>
              <a:t>客服口径不统一：同一问题不同人不同答；深夜没人接，好评就溜走</a:t>
            </a:r>
          </a:p>
          <a:p>
            <a:r>
              <a:rPr kumimoji="1" lang="zh-CN" altLang="en-US" sz="1800"/>
              <a:t>多家酒店各管各的：每加一家就重搭一套，想跨店看整体又怕数据串门</a:t>
            </a:r>
          </a:p>
          <a:p>
            <a:r>
              <a:rPr kumimoji="1" lang="en-US" altLang="zh-CN" sz="1800"/>
              <a:t>—— </a:t>
            </a:r>
            <a:r>
              <a:rPr kumimoji="1" lang="zh-CN" altLang="en-US" sz="1800"/>
              <a:t>房源一多，问题指数级放大。我们把解法做成了系统。</a:t>
            </a:r>
            <a:endParaRPr kumimoji="1" lang="ja-JP" altLang="en-US" sz="1800"/>
          </a:p>
        </p:txBody>
      </p:sp>
    </p:spTree>
    <p:extLst>
      <p:ext uri="{BB962C8B-B14F-4D97-AF65-F5344CB8AC3E}">
        <p14:creationId xmlns:p14="http://schemas.microsoft.com/office/powerpoint/2010/main" val="124338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DAE7E0-8C7A-3B93-8C66-3B742B678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zh-CN" altLang="en-US"/>
              <a:t>方案总览：把「管一家」放大到「管很多家」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7BB76DF-3D89-4FF2-C898-4C6E2B34F4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zh-CN" altLang="en-US" sz="1800"/>
              <a:t>一套后台，统一管理你名下每一家民泊 </a:t>
            </a:r>
            <a:r>
              <a:rPr kumimoji="1" lang="en-US" altLang="zh-CN" sz="1800"/>
              <a:t>/ </a:t>
            </a:r>
            <a:r>
              <a:rPr kumimoji="1" lang="zh-CN" altLang="en-US" sz="1800"/>
              <a:t>多个房源</a:t>
            </a:r>
          </a:p>
          <a:p>
            <a:r>
              <a:rPr kumimoji="1" lang="zh-CN" altLang="en-US" sz="1800"/>
              <a:t>预订、客服、知识沉淀、</a:t>
            </a:r>
            <a:r>
              <a:rPr kumimoji="1" lang="en-US" altLang="zh-CN" sz="1800"/>
              <a:t>AI </a:t>
            </a:r>
            <a:r>
              <a:rPr kumimoji="1" lang="zh-CN" altLang="en-US" sz="1800"/>
              <a:t>起草、每日自动同步，全流程打通</a:t>
            </a:r>
          </a:p>
          <a:p>
            <a:r>
              <a:rPr kumimoji="1" lang="zh-CN" altLang="en-US" sz="1800"/>
              <a:t>多租户：数据按酒店严格隔离，团队用同一套账号协作</a:t>
            </a:r>
          </a:p>
          <a:p>
            <a:r>
              <a:rPr kumimoji="1" lang="zh-CN" altLang="en-US" sz="1800"/>
              <a:t>全部为真实运营打磨、且已逐条测试通过（</a:t>
            </a:r>
            <a:r>
              <a:rPr kumimoji="1" lang="en-US" altLang="zh-CN" sz="1800"/>
              <a:t>39/39 </a:t>
            </a:r>
            <a:r>
              <a:rPr kumimoji="1" lang="zh-CN" altLang="en-US" sz="1800"/>
              <a:t>用例全通过）</a:t>
            </a:r>
            <a:endParaRPr kumimoji="1" lang="ja-JP" altLang="en-US" sz="1800"/>
          </a:p>
        </p:txBody>
      </p:sp>
    </p:spTree>
    <p:extLst>
      <p:ext uri="{BB962C8B-B14F-4D97-AF65-F5344CB8AC3E}">
        <p14:creationId xmlns:p14="http://schemas.microsoft.com/office/powerpoint/2010/main" val="3261281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F3CC546-67F8-A8DD-F99B-C9ACE25F3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核心能力（一）</a:t>
            </a:r>
            <a:r>
              <a:rPr kumimoji="1" lang="en-US" altLang="zh-CN"/>
              <a:t>· </a:t>
            </a:r>
            <a:r>
              <a:rPr kumimoji="1" lang="zh-CN" altLang="en-US"/>
              <a:t>运营 </a:t>
            </a:r>
            <a:r>
              <a:rPr kumimoji="1" lang="en-US" altLang="zh-CN"/>
              <a:t>+ </a:t>
            </a:r>
            <a:r>
              <a:rPr kumimoji="1" lang="zh-CN" altLang="en-US"/>
              <a:t>知识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B1B1A1E-2E8A-5C12-7B3C-6A6B5F4E52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zh-CN" altLang="en-US" sz="1800"/>
              <a:t>运营台：今日入住</a:t>
            </a:r>
            <a:r>
              <a:rPr kumimoji="1" lang="en-US" altLang="zh-CN" sz="1800"/>
              <a:t>/</a:t>
            </a:r>
            <a:r>
              <a:rPr kumimoji="1" lang="zh-CN" altLang="en-US" sz="1800"/>
              <a:t>退房</a:t>
            </a:r>
            <a:r>
              <a:rPr kumimoji="1" lang="en-US" altLang="zh-CN" sz="1800"/>
              <a:t>/</a:t>
            </a:r>
            <a:r>
              <a:rPr kumimoji="1" lang="zh-CN" altLang="en-US" sz="1800"/>
              <a:t>在住一屏看清，含现场事务（清扫</a:t>
            </a:r>
            <a:r>
              <a:rPr kumimoji="1" lang="en-US" altLang="zh-CN" sz="1800"/>
              <a:t>/</a:t>
            </a:r>
            <a:r>
              <a:rPr kumimoji="1" lang="zh-CN" altLang="en-US" sz="1800"/>
              <a:t>寄存</a:t>
            </a:r>
            <a:r>
              <a:rPr kumimoji="1" lang="en-US" altLang="zh-CN" sz="1800"/>
              <a:t>/</a:t>
            </a:r>
            <a:r>
              <a:rPr kumimoji="1" lang="zh-CN" altLang="en-US" sz="1800"/>
              <a:t>跟进）</a:t>
            </a:r>
          </a:p>
          <a:p>
            <a:r>
              <a:rPr kumimoji="1" lang="zh-CN" altLang="en-US" sz="1800"/>
              <a:t>现场工作台：前台（房态五维）</a:t>
            </a:r>
            <a:r>
              <a:rPr kumimoji="1" lang="en-US" altLang="zh-CN" sz="1800"/>
              <a:t>· </a:t>
            </a:r>
            <a:r>
              <a:rPr kumimoji="1" lang="zh-CN" altLang="en-US" sz="1800"/>
              <a:t>清扫（完成前逐项退房点检把关）</a:t>
            </a:r>
            <a:r>
              <a:rPr kumimoji="1" lang="en-US" altLang="zh-CN" sz="1800"/>
              <a:t>· </a:t>
            </a:r>
            <a:r>
              <a:rPr kumimoji="1" lang="zh-CN" altLang="en-US" sz="1800"/>
              <a:t>设备（工单全程留痕）</a:t>
            </a:r>
          </a:p>
          <a:p>
            <a:r>
              <a:rPr kumimoji="1" lang="zh-CN" altLang="en-US" sz="1800"/>
              <a:t>预订 </a:t>
            </a:r>
            <a:r>
              <a:rPr kumimoji="1" lang="en-US" altLang="zh-CN" sz="1800"/>
              <a:t>+ </a:t>
            </a:r>
            <a:r>
              <a:rPr kumimoji="1" lang="zh-CN" altLang="en-US" sz="1800"/>
              <a:t>客房销售：脱敏台账可筛选排序；</a:t>
            </a:r>
            <a:r>
              <a:rPr kumimoji="1" lang="en-US" altLang="zh-CN" sz="1800"/>
              <a:t>30 </a:t>
            </a:r>
            <a:r>
              <a:rPr kumimoji="1" lang="zh-CN" altLang="en-US" sz="1800"/>
              <a:t>天空置率、</a:t>
            </a:r>
            <a:r>
              <a:rPr kumimoji="1" lang="en-US" altLang="zh-CN" sz="1800"/>
              <a:t>Gap </a:t>
            </a:r>
            <a:r>
              <a:rPr kumimoji="1" lang="zh-CN" altLang="en-US" sz="1800"/>
              <a:t>夜、预约日历</a:t>
            </a:r>
          </a:p>
          <a:p>
            <a:r>
              <a:rPr kumimoji="1" lang="zh-CN" altLang="en-US" sz="1800"/>
              <a:t>知识库：</a:t>
            </a:r>
            <a:r>
              <a:rPr kumimoji="1" lang="en-US" altLang="zh-CN" sz="1800"/>
              <a:t>SOP</a:t>
            </a:r>
            <a:r>
              <a:rPr kumimoji="1" lang="zh-CN" altLang="en-US" sz="1800"/>
              <a:t>、三语话术（中</a:t>
            </a:r>
            <a:r>
              <a:rPr kumimoji="1" lang="en-US" altLang="zh-CN" sz="1800"/>
              <a:t>·</a:t>
            </a:r>
            <a:r>
              <a:rPr kumimoji="1" lang="zh-CN" altLang="en-US" sz="1800"/>
              <a:t>日</a:t>
            </a:r>
            <a:r>
              <a:rPr kumimoji="1" lang="en-US" altLang="zh-CN" sz="1800"/>
              <a:t>·</a:t>
            </a:r>
            <a:r>
              <a:rPr kumimoji="1" lang="zh-CN" altLang="en-US" sz="1800"/>
              <a:t>英）、房间设施档案，结构化沉淀随时检索</a:t>
            </a:r>
          </a:p>
          <a:p>
            <a:r>
              <a:rPr kumimoji="1" lang="zh-CN" altLang="en-US" sz="1800"/>
              <a:t>预约</a:t>
            </a:r>
            <a:r>
              <a:rPr kumimoji="1" lang="en-US" altLang="zh-CN" sz="1800"/>
              <a:t>·</a:t>
            </a:r>
            <a:r>
              <a:rPr kumimoji="1" lang="zh-CN" altLang="en-US" sz="1800"/>
              <a:t>客服</a:t>
            </a:r>
            <a:r>
              <a:rPr kumimoji="1" lang="en-US" altLang="zh-CN" sz="1800"/>
              <a:t>·</a:t>
            </a:r>
            <a:r>
              <a:rPr kumimoji="1" lang="zh-CN" altLang="en-US" sz="1800"/>
              <a:t>原始对话一览，一键导出 </a:t>
            </a:r>
            <a:r>
              <a:rPr kumimoji="1" lang="en-US" altLang="zh-CN" sz="1800"/>
              <a:t>Excel</a:t>
            </a:r>
            <a:r>
              <a:rPr kumimoji="1" lang="zh-CN" altLang="en-US" sz="1800"/>
              <a:t>（一览 </a:t>
            </a:r>
            <a:r>
              <a:rPr kumimoji="1" lang="en-US" altLang="zh-CN" sz="1800"/>
              <a:t>+ </a:t>
            </a:r>
            <a:r>
              <a:rPr kumimoji="1" lang="zh-CN" altLang="en-US" sz="1800"/>
              <a:t>原始对话两个 </a:t>
            </a:r>
            <a:r>
              <a:rPr kumimoji="1" lang="en-US" altLang="zh-CN" sz="1800"/>
              <a:t>Sheet</a:t>
            </a:r>
            <a:r>
              <a:rPr kumimoji="1" lang="zh-CN" altLang="en-US" sz="1800"/>
              <a:t>）</a:t>
            </a:r>
            <a:endParaRPr kumimoji="1" lang="ja-JP" altLang="en-US" sz="1800"/>
          </a:p>
        </p:txBody>
      </p:sp>
    </p:spTree>
    <p:extLst>
      <p:ext uri="{BB962C8B-B14F-4D97-AF65-F5344CB8AC3E}">
        <p14:creationId xmlns:p14="http://schemas.microsoft.com/office/powerpoint/2010/main" val="718354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C0D7105-0F8F-2503-9267-4359925DD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核心能力（二）</a:t>
            </a:r>
            <a:r>
              <a:rPr kumimoji="1" lang="en-US" altLang="ja-JP"/>
              <a:t>· AI + </a:t>
            </a:r>
            <a:r>
              <a:rPr kumimoji="1" lang="ja-JP" altLang="en-US"/>
              <a:t>闭环 </a:t>
            </a:r>
            <a:r>
              <a:rPr kumimoji="1" lang="en-US" altLang="ja-JP"/>
              <a:t>+ </a:t>
            </a:r>
            <a:r>
              <a:rPr kumimoji="1" lang="ja-JP" altLang="en-US"/>
              <a:t>自动化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0F348DC-4EC2-6517-EB92-4DE2D9703D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zh-CN" sz="1800"/>
              <a:t>AI </a:t>
            </a:r>
            <a:r>
              <a:rPr kumimoji="1" lang="zh-CN" altLang="en-US" sz="1800"/>
              <a:t>回复建议：结合本店真实资料起草客服回复，不是泛模板；一键入话术库</a:t>
            </a:r>
          </a:p>
          <a:p>
            <a:r>
              <a:rPr kumimoji="1" lang="zh-CN" altLang="en-US" sz="1800"/>
              <a:t>智能添加 </a:t>
            </a:r>
            <a:r>
              <a:rPr kumimoji="1" lang="en-US" altLang="zh-CN" sz="1800"/>
              <a:t>+ </a:t>
            </a:r>
            <a:r>
              <a:rPr kumimoji="1" lang="zh-CN" altLang="en-US" sz="1800"/>
              <a:t>审核闭环：文字</a:t>
            </a:r>
            <a:r>
              <a:rPr kumimoji="1" lang="en-US" altLang="zh-CN" sz="1800"/>
              <a:t>/</a:t>
            </a:r>
            <a:r>
              <a:rPr kumimoji="1" lang="zh-CN" altLang="en-US" sz="1800"/>
              <a:t>截图</a:t>
            </a:r>
            <a:r>
              <a:rPr kumimoji="1" lang="en-US" altLang="zh-CN" sz="1800"/>
              <a:t>/</a:t>
            </a:r>
            <a:r>
              <a:rPr kumimoji="1" lang="zh-CN" altLang="en-US" sz="1800"/>
              <a:t>附件 → </a:t>
            </a:r>
            <a:r>
              <a:rPr kumimoji="1" lang="en-US" altLang="zh-CN" sz="1800"/>
              <a:t>AI </a:t>
            </a:r>
            <a:r>
              <a:rPr kumimoji="1" lang="zh-CN" altLang="en-US" sz="1800"/>
              <a:t>归类 → 管理员审核后入库</a:t>
            </a:r>
          </a:p>
          <a:p>
            <a:r>
              <a:rPr kumimoji="1" lang="zh-CN" altLang="en-US" sz="1800"/>
              <a:t>人人可贡献、质量有把关；入库内容即时生效于 </a:t>
            </a:r>
            <a:r>
              <a:rPr kumimoji="1" lang="en-US" altLang="zh-CN" sz="1800"/>
              <a:t>AI </a:t>
            </a:r>
            <a:r>
              <a:rPr kumimoji="1" lang="zh-CN" altLang="en-US" sz="1800"/>
              <a:t>接地与知识库</a:t>
            </a:r>
          </a:p>
          <a:p>
            <a:r>
              <a:rPr kumimoji="1" lang="zh-CN" altLang="en-US" sz="1800"/>
              <a:t>每天早晚两轮自动同步：清晨整理好今天、汇成日报；傍晚复盘白天对话、排好明天</a:t>
            </a:r>
            <a:endParaRPr kumimoji="1" lang="ja-JP" altLang="en-US" sz="1800"/>
          </a:p>
        </p:txBody>
      </p:sp>
    </p:spTree>
    <p:extLst>
      <p:ext uri="{BB962C8B-B14F-4D97-AF65-F5344CB8AC3E}">
        <p14:creationId xmlns:p14="http://schemas.microsoft.com/office/powerpoint/2010/main" val="2433284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7702351-14A0-4E9E-BD8D-2CE723A64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zh-CN" altLang="en-US"/>
              <a:t>核心能力（三）</a:t>
            </a:r>
            <a:r>
              <a:rPr kumimoji="1" lang="en-US" altLang="zh-CN"/>
              <a:t>· </a:t>
            </a:r>
            <a:r>
              <a:rPr kumimoji="1" lang="zh-CN" altLang="en-US"/>
              <a:t>该干的活，主动送到每个人手上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321A48D-7A2F-53EF-6671-4969F2E2B7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zh-CN" altLang="en-US" sz="1800"/>
              <a:t>清扫员每天傍晚收到「明日清扫要点」：明日退房（同日周转标 ⚡ 优先）、入住人数、行李寄存约定、任务清单</a:t>
            </a:r>
          </a:p>
          <a:p>
            <a:r>
              <a:rPr kumimoji="1" lang="zh-CN" altLang="en-US" sz="1800"/>
              <a:t>设备担当收到「待办工单」：未处理工单按挂起天数排列，超期标红，一键直达工作台</a:t>
            </a:r>
          </a:p>
          <a:p>
            <a:r>
              <a:rPr kumimoji="1" lang="zh-CN" altLang="en-US" sz="1800"/>
              <a:t>只发各自负责的房间（可精确到房号或整栋），没有相关内容就不打扰</a:t>
            </a:r>
          </a:p>
          <a:p>
            <a:r>
              <a:rPr kumimoji="1" lang="zh-CN" altLang="en-US" sz="1800"/>
              <a:t>清扫完成前 </a:t>
            </a:r>
            <a:r>
              <a:rPr kumimoji="1" lang="en-US" altLang="zh-CN" sz="1800"/>
              <a:t>5 </a:t>
            </a:r>
            <a:r>
              <a:rPr kumimoji="1" lang="zh-CN" altLang="en-US" sz="1800"/>
              <a:t>项退房点检逐项打勾</a:t>
            </a:r>
            <a:r>
              <a:rPr kumimoji="1" lang="en-US" altLang="zh-CN" sz="1800"/>
              <a:t>——</a:t>
            </a:r>
            <a:r>
              <a:rPr kumimoji="1" lang="zh-CN" altLang="en-US" sz="1800"/>
              <a:t>网络、遥控器、热水这些客人最在意的细节不再漏</a:t>
            </a:r>
            <a:endParaRPr kumimoji="1" lang="ja-JP" altLang="en-US" sz="1800"/>
          </a:p>
        </p:txBody>
      </p:sp>
    </p:spTree>
    <p:extLst>
      <p:ext uri="{BB962C8B-B14F-4D97-AF65-F5344CB8AC3E}">
        <p14:creationId xmlns:p14="http://schemas.microsoft.com/office/powerpoint/2010/main" val="3607487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A647A1-5D9D-A822-3223-AA749CABF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zh-CN" altLang="en-US"/>
              <a:t>多租户架构：数据各归各家，视图统一一处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0805374-B757-7740-7D68-71F9C9D6DC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zh-CN" altLang="en-US" sz="1800"/>
              <a:t>团队登录（一套账号）→ 运营台 </a:t>
            </a:r>
            <a:r>
              <a:rPr kumimoji="1" lang="en-US" altLang="zh-CN" sz="1800"/>
              <a:t>/ </a:t>
            </a:r>
            <a:r>
              <a:rPr kumimoji="1" lang="zh-CN" altLang="en-US" sz="1800"/>
              <a:t>知识库 </a:t>
            </a:r>
            <a:r>
              <a:rPr kumimoji="1" lang="en-US" altLang="zh-CN" sz="1800"/>
              <a:t>/ AI / </a:t>
            </a:r>
            <a:r>
              <a:rPr kumimoji="1" lang="zh-CN" altLang="en-US" sz="1800"/>
              <a:t>审核</a:t>
            </a:r>
            <a:r>
              <a:rPr kumimoji="1" lang="en-US" altLang="zh-CN" sz="1800"/>
              <a:t>·</a:t>
            </a:r>
            <a:r>
              <a:rPr kumimoji="1" lang="zh-CN" altLang="en-US" sz="1800"/>
              <a:t>管理</a:t>
            </a:r>
          </a:p>
          <a:p>
            <a:r>
              <a:rPr kumimoji="1" lang="zh-CN" altLang="en-US" sz="1800"/>
              <a:t>顶栏一键切换实例（酒店 </a:t>
            </a:r>
            <a:r>
              <a:rPr kumimoji="1" lang="en-US" altLang="zh-CN" sz="1800"/>
              <a:t>A / B / C …</a:t>
            </a:r>
            <a:r>
              <a:rPr kumimoji="1" lang="zh-CN" altLang="en-US" sz="1800"/>
              <a:t>）</a:t>
            </a:r>
          </a:p>
          <a:p>
            <a:r>
              <a:rPr kumimoji="1" lang="zh-CN" altLang="en-US" sz="1800"/>
              <a:t>多租户隔离层（</a:t>
            </a:r>
            <a:r>
              <a:rPr kumimoji="1" lang="en-US" altLang="zh-CN" sz="1800"/>
              <a:t>instance_id</a:t>
            </a:r>
            <a:r>
              <a:rPr kumimoji="1" lang="zh-CN" altLang="en-US" sz="1800"/>
              <a:t>）：每家独立的数据空间</a:t>
            </a:r>
          </a:p>
          <a:p>
            <a:r>
              <a:rPr kumimoji="1" lang="zh-CN" altLang="en-US" sz="1800"/>
              <a:t>按酒店隔离：知识库 </a:t>
            </a:r>
            <a:r>
              <a:rPr kumimoji="1" lang="en-US" altLang="zh-CN" sz="1800"/>
              <a:t>/ </a:t>
            </a:r>
            <a:r>
              <a:rPr kumimoji="1" lang="zh-CN" altLang="en-US" sz="1800"/>
              <a:t>运营数据 </a:t>
            </a:r>
            <a:r>
              <a:rPr kumimoji="1" lang="en-US" altLang="zh-CN" sz="1800"/>
              <a:t>/ </a:t>
            </a:r>
            <a:r>
              <a:rPr kumimoji="1" lang="zh-CN" altLang="en-US" sz="1800"/>
              <a:t>审核队列 </a:t>
            </a:r>
            <a:r>
              <a:rPr kumimoji="1" lang="en-US" altLang="zh-CN" sz="1800"/>
              <a:t>/ AI </a:t>
            </a:r>
            <a:r>
              <a:rPr kumimoji="1" lang="zh-CN" altLang="en-US" sz="1800"/>
              <a:t>历史 </a:t>
            </a:r>
            <a:r>
              <a:rPr kumimoji="1" lang="en-US" altLang="zh-CN" sz="1800"/>
              <a:t>/ </a:t>
            </a:r>
            <a:r>
              <a:rPr kumimoji="1" lang="zh-CN" altLang="en-US" sz="1800"/>
              <a:t>报告存档，互不串门</a:t>
            </a:r>
          </a:p>
          <a:p>
            <a:r>
              <a:rPr kumimoji="1" lang="zh-CN" altLang="en-US" sz="1800"/>
              <a:t>团队共享：一套账号体系管理所有门店</a:t>
            </a:r>
            <a:endParaRPr kumimoji="1" lang="ja-JP" altLang="en-US" sz="1800"/>
          </a:p>
        </p:txBody>
      </p:sp>
    </p:spTree>
    <p:extLst>
      <p:ext uri="{BB962C8B-B14F-4D97-AF65-F5344CB8AC3E}">
        <p14:creationId xmlns:p14="http://schemas.microsoft.com/office/powerpoint/2010/main" val="24557338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20B77E6-34CF-F330-0FF1-B75FDDBA4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安全与数据隔离：做在默认里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34F098D-1D06-31FC-E831-2E1FC6FD9D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zh-CN" altLang="en-US" sz="1800"/>
              <a:t>不存平台密码：抓取依赖你自己已登录的受控浏览器会话，只存账号标识</a:t>
            </a:r>
          </a:p>
          <a:p>
            <a:r>
              <a:rPr kumimoji="1" lang="zh-CN" altLang="en-US" sz="1800"/>
              <a:t>密钥不进前端：</a:t>
            </a:r>
            <a:r>
              <a:rPr kumimoji="1" lang="en-US" altLang="zh-CN" sz="1800"/>
              <a:t>AI Key / </a:t>
            </a:r>
            <a:r>
              <a:rPr kumimoji="1" lang="zh-CN" altLang="en-US" sz="1800"/>
              <a:t>数据库凭据只在后端，前端配置剔除敏感字段</a:t>
            </a:r>
          </a:p>
          <a:p>
            <a:r>
              <a:rPr kumimoji="1" lang="zh-CN" altLang="en-US" sz="1800"/>
              <a:t>客人隐私分级：对话正文只留本地；上云一律脱敏，云端日志只记元数据</a:t>
            </a:r>
          </a:p>
          <a:p>
            <a:r>
              <a:rPr kumimoji="1" lang="zh-CN" altLang="en-US" sz="1800"/>
              <a:t>权限三轴：数据范围（按酒店）</a:t>
            </a:r>
            <a:r>
              <a:rPr kumimoji="1" lang="en-US" altLang="zh-CN" sz="1800"/>
              <a:t>· </a:t>
            </a:r>
            <a:r>
              <a:rPr kumimoji="1" lang="zh-CN" altLang="en-US" sz="1800"/>
              <a:t>管理等级 </a:t>
            </a:r>
            <a:r>
              <a:rPr kumimoji="1" lang="en-US" altLang="zh-CN" sz="1800"/>
              <a:t>· </a:t>
            </a:r>
            <a:r>
              <a:rPr kumimoji="1" lang="zh-CN" altLang="en-US" sz="1800"/>
              <a:t>业务功能逐人勾选；负责房间可精确到房号</a:t>
            </a:r>
          </a:p>
          <a:p>
            <a:r>
              <a:rPr kumimoji="1" lang="zh-CN" altLang="en-US" sz="1800"/>
              <a:t>写操作全防护：</a:t>
            </a:r>
            <a:r>
              <a:rPr kumimoji="1" lang="en-US" altLang="zh-CN" sz="1800"/>
              <a:t>CSRF + SQL </a:t>
            </a:r>
            <a:r>
              <a:rPr kumimoji="1" lang="zh-CN" altLang="en-US" sz="1800"/>
              <a:t>预处理 </a:t>
            </a:r>
            <a:r>
              <a:rPr kumimoji="1" lang="en-US" altLang="zh-CN" sz="1800"/>
              <a:t>+ </a:t>
            </a:r>
            <a:r>
              <a:rPr kumimoji="1" lang="zh-CN" altLang="en-US" sz="1800"/>
              <a:t>输出转义 </a:t>
            </a:r>
            <a:r>
              <a:rPr kumimoji="1" lang="en-US" altLang="zh-CN" sz="1800"/>
              <a:t>+ </a:t>
            </a:r>
            <a:r>
              <a:rPr kumimoji="1" lang="zh-CN" altLang="en-US" sz="1800"/>
              <a:t>登录限速；分权且防锁死</a:t>
            </a:r>
            <a:endParaRPr kumimoji="1" lang="ja-JP" altLang="en-US" sz="1800"/>
          </a:p>
        </p:txBody>
      </p:sp>
    </p:spTree>
    <p:extLst>
      <p:ext uri="{BB962C8B-B14F-4D97-AF65-F5344CB8AC3E}">
        <p14:creationId xmlns:p14="http://schemas.microsoft.com/office/powerpoint/2010/main" val="3449835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160531-988C-A3A3-8763-DFB6E2184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开通一家新酒店，两条路都很轻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4F7F934-C5E6-BDC0-37C3-CFF85DAF4D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zh-CN" sz="1800"/>
              <a:t>A </a:t>
            </a:r>
            <a:r>
              <a:rPr kumimoji="1" lang="zh-CN" altLang="en-US" sz="1800"/>
              <a:t>路 </a:t>
            </a:r>
            <a:r>
              <a:rPr kumimoji="1" lang="en-US" altLang="zh-CN" sz="1800"/>
              <a:t>· </a:t>
            </a:r>
            <a:r>
              <a:rPr kumimoji="1" lang="zh-CN" altLang="en-US" sz="1800"/>
              <a:t>本地一键：设定→添加酒店→填代号</a:t>
            </a:r>
            <a:r>
              <a:rPr kumimoji="1" lang="en-US" altLang="zh-CN" sz="1800"/>
              <a:t>/</a:t>
            </a:r>
            <a:r>
              <a:rPr kumimoji="1" lang="zh-CN" altLang="en-US" sz="1800"/>
              <a:t>名称</a:t>
            </a:r>
            <a:r>
              <a:rPr kumimoji="1" lang="en-US" altLang="zh-CN" sz="1800"/>
              <a:t>/</a:t>
            </a:r>
            <a:r>
              <a:rPr kumimoji="1" lang="zh-CN" altLang="en-US" sz="1800"/>
              <a:t>地址→运行一键脚本→本地</a:t>
            </a:r>
            <a:r>
              <a:rPr kumimoji="1" lang="en-US" altLang="zh-CN" sz="1800"/>
              <a:t>+</a:t>
            </a:r>
            <a:r>
              <a:rPr kumimoji="1" lang="zh-CN" altLang="en-US" sz="1800"/>
              <a:t>云端自动建好</a:t>
            </a:r>
          </a:p>
          <a:p>
            <a:r>
              <a:rPr kumimoji="1" lang="en-US" altLang="zh-CN" sz="1800"/>
              <a:t>B </a:t>
            </a:r>
            <a:r>
              <a:rPr kumimoji="1" lang="zh-CN" altLang="en-US" sz="1800"/>
              <a:t>路 </a:t>
            </a:r>
            <a:r>
              <a:rPr kumimoji="1" lang="en-US" altLang="zh-CN" sz="1800"/>
              <a:t>· </a:t>
            </a:r>
            <a:r>
              <a:rPr kumimoji="1" lang="zh-CN" altLang="en-US" sz="1800"/>
              <a:t>云端申请：管理→实例→申请开通→系统查重排队→次日例程自动脚手架并回写</a:t>
            </a:r>
          </a:p>
          <a:p>
            <a:r>
              <a:rPr kumimoji="1" lang="zh-CN" altLang="en-US" sz="1800"/>
              <a:t>新实例默认不进自动抓取；真实抓取需该店自有浏览器会话就绪后开启（</a:t>
            </a:r>
            <a:r>
              <a:rPr kumimoji="1" lang="en-US" altLang="zh-CN" sz="1800"/>
              <a:t>onboarding </a:t>
            </a:r>
            <a:r>
              <a:rPr kumimoji="1" lang="zh-CN" altLang="en-US" sz="1800"/>
              <a:t>阶段）</a:t>
            </a:r>
          </a:p>
          <a:p>
            <a:r>
              <a:rPr kumimoji="1" lang="zh-CN" altLang="en-US" sz="1800"/>
              <a:t>「加一家酒店 </a:t>
            </a:r>
            <a:r>
              <a:rPr kumimoji="1" lang="en-US" altLang="zh-CN" sz="1800"/>
              <a:t>= </a:t>
            </a:r>
            <a:r>
              <a:rPr kumimoji="1" lang="zh-CN" altLang="en-US" sz="1800"/>
              <a:t>加一个代号」，幂等、不覆盖</a:t>
            </a:r>
            <a:endParaRPr kumimoji="1" lang="ja-JP" altLang="en-US" sz="1800"/>
          </a:p>
        </p:txBody>
      </p:sp>
    </p:spTree>
    <p:extLst>
      <p:ext uri="{BB962C8B-B14F-4D97-AF65-F5344CB8AC3E}">
        <p14:creationId xmlns:p14="http://schemas.microsoft.com/office/powerpoint/2010/main" val="39147059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1121</Words>
  <Application>Microsoft Office PowerPoint</Application>
  <PresentationFormat>全屏显示(16:9)</PresentationFormat>
  <Paragraphs>61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16" baseType="lpstr">
      <vt:lpstr>游ゴシック</vt:lpstr>
      <vt:lpstr>游ゴシック Light</vt:lpstr>
      <vt:lpstr>Arial</vt:lpstr>
      <vt:lpstr>Office 主题​​</vt:lpstr>
      <vt:lpstr>民泊运营中枢 · 一套系统，管好每一家</vt:lpstr>
      <vt:lpstr>还在用 表格 + 群聊 + 记忆力 运营民泊？</vt:lpstr>
      <vt:lpstr>方案总览：把「管一家」放大到「管很多家」</vt:lpstr>
      <vt:lpstr>核心能力（一）· 运营 + 知识</vt:lpstr>
      <vt:lpstr>核心能力（二）· AI + 闭环 + 自动化</vt:lpstr>
      <vt:lpstr>核心能力（三）· 该干的活，主动送到每个人手上</vt:lpstr>
      <vt:lpstr>多租户架构：数据各归各家，视图统一一处</vt:lpstr>
      <vt:lpstr>安全与数据隔离：做在默认里</vt:lpstr>
      <vt:lpstr>开通一家新酒店，两条路都很轻</vt:lpstr>
      <vt:lpstr>它从真实运营中长出来</vt:lpstr>
      <vt:lpstr>邀您花 15 分钟，亲手试一遍</vt:lpstr>
      <vt:lpstr>下一步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Aya K</dc:creator>
  <cp:lastModifiedBy>Aya K</cp:lastModifiedBy>
  <cp:revision>1</cp:revision>
  <dcterms:created xsi:type="dcterms:W3CDTF">2026-08-18T17:19:21Z</dcterms:created>
  <dcterms:modified xsi:type="dcterms:W3CDTF">2026-08-18T17:19:21Z</dcterms:modified>
</cp:coreProperties>
</file>